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2bd528c7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f2bd528c7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2bd528c7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2bd528c7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2bd528c79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2bd528c7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f2bd528c79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f2bd528c79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2bd528c7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f2bd528c7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2bd528c7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f2bd528c7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2bd528c79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f2bd528c79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2bd528c79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f2bd528c79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2bd528c79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f2bd528c79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62100"/>
            <a:ext cx="9144000" cy="358139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-37525" y="108075"/>
            <a:ext cx="9144000" cy="132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880"/>
              <a:t>Geology of Nevada, a Discussion to Accompany the Geologic Map of Nevada</a:t>
            </a:r>
            <a:endParaRPr sz="3880"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15621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83">
                <a:solidFill>
                  <a:schemeClr val="lt1"/>
                </a:solidFill>
              </a:rPr>
              <a:t>Cenozioc Tectonics</a:t>
            </a:r>
            <a:endParaRPr sz="5183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John H. Stewart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-52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 Theories of extensional faulting in Nevada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0" y="483125"/>
            <a:ext cx="4523100" cy="23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Wrench faulting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0" y="2770800"/>
            <a:ext cx="4523100" cy="23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Subduction of East Pacific Rise</a:t>
            </a:r>
            <a:endParaRPr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4572000" y="483125"/>
            <a:ext cx="4523100" cy="23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Back-arc spreading</a:t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4572000" y="2770800"/>
            <a:ext cx="4523100" cy="23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Mantle plumes</a:t>
            </a:r>
            <a:endParaRPr/>
          </a:p>
        </p:txBody>
      </p:sp>
      <p:cxnSp>
        <p:nvCxnSpPr>
          <p:cNvPr id="123" name="Google Shape;123;p22"/>
          <p:cNvCxnSpPr/>
          <p:nvPr/>
        </p:nvCxnSpPr>
        <p:spPr>
          <a:xfrm flipH="1" rot="10800000">
            <a:off x="36625" y="2856050"/>
            <a:ext cx="9125400" cy="18600"/>
          </a:xfrm>
          <a:prstGeom prst="straightConnector1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" name="Google Shape;124;p22"/>
          <p:cNvCxnSpPr/>
          <p:nvPr/>
        </p:nvCxnSpPr>
        <p:spPr>
          <a:xfrm>
            <a:off x="4547675" y="445650"/>
            <a:ext cx="18900" cy="4698600"/>
          </a:xfrm>
          <a:prstGeom prst="straightConnector1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0" y="286275"/>
            <a:ext cx="8832300" cy="4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  The most important Cenozoic tectonism in Nevada consisted of crustal </a:t>
            </a:r>
            <a:r>
              <a:rPr lang="en"/>
              <a:t>extension</a:t>
            </a:r>
            <a:r>
              <a:rPr lang="en"/>
              <a:t> that produced the present day block-faulted basins and ranges.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.  Most block faulting </a:t>
            </a:r>
            <a:r>
              <a:rPr lang="en"/>
              <a:t>occurred</a:t>
            </a:r>
            <a:r>
              <a:rPr lang="en"/>
              <a:t> in the late Cenozoic.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.  Sparsity of sedimentary rocks shows Nevada was elevated and undergoing erosion during early Tertiary. 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9400" y="3042725"/>
            <a:ext cx="3214600" cy="210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42325" l="5928" r="6887" t="15554"/>
          <a:stretch/>
        </p:blipFill>
        <p:spPr>
          <a:xfrm>
            <a:off x="0" y="3042725"/>
            <a:ext cx="5797625" cy="210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0" y="41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Tectonic activity and deformation in the Tertiary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9725" y="614300"/>
            <a:ext cx="7030800" cy="40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  Large scale normal faulting </a:t>
            </a:r>
            <a:r>
              <a:rPr lang="en"/>
              <a:t>occurred during deposition of Sheeps Pass formation (Paleocene and Eocene). *Central-East*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.  Elko Formation is strongly folded and dates ~37-38 m.y. ago.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.  Middle Tertiary deformation also seen in Northern Elko county.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.  Coarse conglomerate at or near the base of Tertiary formations in Nye county.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POINT: There wasn't much tectonic activity going on across the basin and range in the Early Cenozoic. 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7375" y="41600"/>
            <a:ext cx="2026625" cy="132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6425" y="2259287"/>
            <a:ext cx="1917575" cy="283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 rotWithShape="1">
          <a:blip r:embed="rId5">
            <a:alphaModFix/>
          </a:blip>
          <a:srcRect b="69395" l="0" r="0" t="0"/>
          <a:stretch/>
        </p:blipFill>
        <p:spPr>
          <a:xfrm>
            <a:off x="7226425" y="2259275"/>
            <a:ext cx="1917575" cy="86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728300" y="42375"/>
            <a:ext cx="3389100" cy="21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  Few structural events are recorded in Nevada except for events related to igneous activity.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. Little regional tectonic distortion took place in Nevada in the middle tertiary.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372830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7375" y="0"/>
            <a:ext cx="2026625" cy="132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53375" y="2037525"/>
            <a:ext cx="5113254" cy="310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Ch-ch-changes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0" y="572700"/>
            <a:ext cx="5448000" cy="45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~ 17 m.y. </a:t>
            </a:r>
            <a:r>
              <a:rPr lang="en"/>
              <a:t>a</a:t>
            </a:r>
            <a:r>
              <a:rPr lang="en"/>
              <a:t>go major changes </a:t>
            </a:r>
            <a:r>
              <a:rPr lang="en"/>
              <a:t>occurred</a:t>
            </a:r>
            <a:r>
              <a:rPr lang="en"/>
              <a:t> such as extensional faulting.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.  The basins and ranges of Nevada were produced by complex system of late Cenozoic normal faults.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.  Resulting in relative uplift of linear segments to form mountains and sinking of adjacent segments to form valleys.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. “Structure is clearly the result of regional extension because normal faults that bound major mountains or valley blocks dip about 60deg and require 1 mile of </a:t>
            </a:r>
            <a:r>
              <a:rPr lang="en"/>
              <a:t>extension</a:t>
            </a:r>
            <a:r>
              <a:rPr lang="en"/>
              <a:t> for each 2 miles of dip-slip.”</a:t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8750" y="0"/>
            <a:ext cx="374525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750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  Two types of evidence used to date basin-range structure: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Indirect: Compare early Cenozoic Calc- alkilic volcanic rocks to late Cenozoic </a:t>
            </a:r>
            <a:r>
              <a:rPr lang="en"/>
              <a:t>basaltic</a:t>
            </a:r>
            <a:r>
              <a:rPr lang="en"/>
              <a:t> rocks mark shift in tectonics. Appears to have happened ~17 m.y.a.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Observation of the first appearance of fault-controlled sedimentary basins and topographic forms approximately resembling those seen today.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Such basins were well defined about 11-13 m.y.a.</a:t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875" y="2212952"/>
            <a:ext cx="9144000" cy="2874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0" y="-125"/>
            <a:ext cx="48759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Southern Nevada: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Older, early faulting (17 m.y-old) predominantly northeast and northwest.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Younger </a:t>
            </a:r>
            <a:r>
              <a:rPr lang="en"/>
              <a:t>fault strikes north, cutting 14 m.y.-old tuff not cut by earlier faults.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Southern Washoe County: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Northwest belt of strike slip faults.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Amount of Cenozoic displacement could be as much as 20 miles.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Mineral County: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Several well defined NW-trending faults cut Cenozoic volcanic rocks. </a:t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8750" y="0"/>
            <a:ext cx="374525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4857750" y="0"/>
            <a:ext cx="42384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takeaways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Nevada was not tectonically active ~25-30 m.y. Ago.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But it was volcanically active.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~ 17 m.y. ago major changes occurred such as extensional faulting.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8577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374525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3697" y="0"/>
            <a:ext cx="372830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